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4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26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7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9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0"/>
  </p:notesMasterIdLst>
  <p:handoutMasterIdLst>
    <p:handoutMasterId r:id="rId101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97" r:id="rId37"/>
    <p:sldId id="370" r:id="rId38"/>
    <p:sldId id="371" r:id="rId39"/>
    <p:sldId id="398" r:id="rId40"/>
    <p:sldId id="372" r:id="rId41"/>
    <p:sldId id="392" r:id="rId42"/>
    <p:sldId id="393" r:id="rId43"/>
    <p:sldId id="373" r:id="rId44"/>
    <p:sldId id="399" r:id="rId45"/>
    <p:sldId id="374" r:id="rId46"/>
    <p:sldId id="394" r:id="rId47"/>
    <p:sldId id="375" r:id="rId48"/>
    <p:sldId id="395" r:id="rId49"/>
    <p:sldId id="396" r:id="rId50"/>
    <p:sldId id="400" r:id="rId51"/>
    <p:sldId id="403" r:id="rId52"/>
    <p:sldId id="401" r:id="rId53"/>
    <p:sldId id="359" r:id="rId54"/>
    <p:sldId id="361" r:id="rId55"/>
    <p:sldId id="337" r:id="rId56"/>
    <p:sldId id="291" r:id="rId57"/>
    <p:sldId id="343" r:id="rId58"/>
    <p:sldId id="292" r:id="rId59"/>
    <p:sldId id="293" r:id="rId60"/>
    <p:sldId id="296" r:id="rId61"/>
    <p:sldId id="297" r:id="rId62"/>
    <p:sldId id="298" r:id="rId63"/>
    <p:sldId id="299" r:id="rId64"/>
    <p:sldId id="300" r:id="rId65"/>
    <p:sldId id="342" r:id="rId66"/>
    <p:sldId id="301" r:id="rId67"/>
    <p:sldId id="302" r:id="rId68"/>
    <p:sldId id="303" r:id="rId69"/>
    <p:sldId id="304" r:id="rId70"/>
    <p:sldId id="305" r:id="rId71"/>
    <p:sldId id="306" r:id="rId72"/>
    <p:sldId id="308" r:id="rId73"/>
    <p:sldId id="334" r:id="rId74"/>
    <p:sldId id="328" r:id="rId75"/>
    <p:sldId id="327" r:id="rId76"/>
    <p:sldId id="329" r:id="rId77"/>
    <p:sldId id="324" r:id="rId78"/>
    <p:sldId id="330" r:id="rId79"/>
    <p:sldId id="332" r:id="rId80"/>
    <p:sldId id="314" r:id="rId81"/>
    <p:sldId id="318" r:id="rId82"/>
    <p:sldId id="320" r:id="rId83"/>
    <p:sldId id="335" r:id="rId84"/>
    <p:sldId id="321" r:id="rId85"/>
    <p:sldId id="322" r:id="rId86"/>
    <p:sldId id="317" r:id="rId87"/>
    <p:sldId id="315" r:id="rId88"/>
    <p:sldId id="309" r:id="rId89"/>
    <p:sldId id="336" r:id="rId90"/>
    <p:sldId id="341" r:id="rId91"/>
    <p:sldId id="331" r:id="rId92"/>
    <p:sldId id="323" r:id="rId93"/>
    <p:sldId id="258" r:id="rId94"/>
    <p:sldId id="311" r:id="rId95"/>
    <p:sldId id="312" r:id="rId96"/>
    <p:sldId id="345" r:id="rId97"/>
    <p:sldId id="340" r:id="rId98"/>
    <p:sldId id="339" r:id="rId99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>
        <p:scale>
          <a:sx n="75" d="100"/>
          <a:sy n="75" d="100"/>
        </p:scale>
        <p:origin x="235" y="0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13.12.2024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.xml"/><Relationship Id="rId7" Type="http://schemas.openxmlformats.org/officeDocument/2006/relationships/image" Target="../media/image2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9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7.xml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0.xml"/><Relationship Id="rId7" Type="http://schemas.openxmlformats.org/officeDocument/2006/relationships/image" Target="../media/image3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.xml"/><Relationship Id="rId7" Type="http://schemas.openxmlformats.org/officeDocument/2006/relationships/image" Target="../media/image4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image" Target="../media/image4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56.xml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9.xml"/><Relationship Id="rId7" Type="http://schemas.openxmlformats.org/officeDocument/2006/relationships/image" Target="../media/image4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0.xml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65.xml"/><Relationship Id="rId7" Type="http://schemas.openxmlformats.org/officeDocument/2006/relationships/image" Target="../media/image47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73.xml"/><Relationship Id="rId7" Type="http://schemas.openxmlformats.org/officeDocument/2006/relationships/image" Target="../media/image2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image" Target="../media/image5.png"/><Relationship Id="rId18" Type="http://schemas.openxmlformats.org/officeDocument/2006/relationships/image" Target="../media/image54.png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image" Target="../media/image56.png"/><Relationship Id="rId17" Type="http://schemas.openxmlformats.org/officeDocument/2006/relationships/image" Target="../media/image53.png"/><Relationship Id="rId2" Type="http://schemas.openxmlformats.org/officeDocument/2006/relationships/tags" Target="../tags/tag76.xml"/><Relationship Id="rId16" Type="http://schemas.openxmlformats.org/officeDocument/2006/relationships/image" Target="../media/image58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55.png"/><Relationship Id="rId5" Type="http://schemas.openxmlformats.org/officeDocument/2006/relationships/tags" Target="../tags/tag79.xml"/><Relationship Id="rId15" Type="http://schemas.openxmlformats.org/officeDocument/2006/relationships/image" Target="../media/image57.png"/><Relationship Id="rId10" Type="http://schemas.openxmlformats.org/officeDocument/2006/relationships/notesSlide" Target="../notesSlides/notesSlide21.xml"/><Relationship Id="rId4" Type="http://schemas.openxmlformats.org/officeDocument/2006/relationships/tags" Target="../tags/tag7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61.png"/><Relationship Id="rId18" Type="http://schemas.openxmlformats.org/officeDocument/2006/relationships/image" Target="../media/image55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84.xml"/><Relationship Id="rId16" Type="http://schemas.openxmlformats.org/officeDocument/2006/relationships/image" Target="../media/image64.png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59.png"/><Relationship Id="rId5" Type="http://schemas.openxmlformats.org/officeDocument/2006/relationships/tags" Target="../tags/tag87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4.png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67.png"/><Relationship Id="rId17" Type="http://schemas.openxmlformats.org/officeDocument/2006/relationships/image" Target="../media/image68.png"/><Relationship Id="rId2" Type="http://schemas.openxmlformats.org/officeDocument/2006/relationships/tags" Target="../tags/tag93.xml"/><Relationship Id="rId16" Type="http://schemas.openxmlformats.org/officeDocument/2006/relationships/image" Target="../media/image55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66.png"/><Relationship Id="rId5" Type="http://schemas.openxmlformats.org/officeDocument/2006/relationships/tags" Target="../tags/tag96.xml"/><Relationship Id="rId15" Type="http://schemas.openxmlformats.org/officeDocument/2006/relationships/image" Target="../media/image65.png"/><Relationship Id="rId10" Type="http://schemas.openxmlformats.org/officeDocument/2006/relationships/image" Target="../media/image64.png"/><Relationship Id="rId4" Type="http://schemas.openxmlformats.org/officeDocument/2006/relationships/tags" Target="../tags/tag9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5.xml"/><Relationship Id="rId7" Type="http://schemas.openxmlformats.org/officeDocument/2006/relationships/image" Target="../media/image7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08.xml"/><Relationship Id="rId7" Type="http://schemas.openxmlformats.org/officeDocument/2006/relationships/image" Target="../media/image70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13.xml"/><Relationship Id="rId7" Type="http://schemas.openxmlformats.org/officeDocument/2006/relationships/image" Target="../media/image78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7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16.xml"/><Relationship Id="rId7" Type="http://schemas.openxmlformats.org/officeDocument/2006/relationships/image" Target="../media/image80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21.xml"/><Relationship Id="rId7" Type="http://schemas.openxmlformats.org/officeDocument/2006/relationships/image" Target="../media/image82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7.png"/><Relationship Id="rId5" Type="http://schemas.openxmlformats.org/officeDocument/2006/relationships/tags" Target="../tags/tag123.xml"/><Relationship Id="rId10" Type="http://schemas.openxmlformats.org/officeDocument/2006/relationships/image" Target="../media/image85.png"/><Relationship Id="rId4" Type="http://schemas.openxmlformats.org/officeDocument/2006/relationships/tags" Target="../tags/tag122.xml"/><Relationship Id="rId9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26.xml"/><Relationship Id="rId7" Type="http://schemas.openxmlformats.org/officeDocument/2006/relationships/image" Target="../media/image81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9.png"/><Relationship Id="rId5" Type="http://schemas.openxmlformats.org/officeDocument/2006/relationships/tags" Target="../tags/tag128.xml"/><Relationship Id="rId10" Type="http://schemas.openxmlformats.org/officeDocument/2006/relationships/image" Target="../media/image86.png"/><Relationship Id="rId4" Type="http://schemas.openxmlformats.org/officeDocument/2006/relationships/tags" Target="../tags/tag127.xml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88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95.pn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9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93.png"/><Relationship Id="rId5" Type="http://schemas.openxmlformats.org/officeDocument/2006/relationships/tags" Target="../tags/tag138.xml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tags" Target="../tags/tag137.xml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43.xml"/><Relationship Id="rId7" Type="http://schemas.openxmlformats.org/officeDocument/2006/relationships/image" Target="../media/image87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45.xml"/><Relationship Id="rId10" Type="http://schemas.openxmlformats.org/officeDocument/2006/relationships/image" Target="../media/image95.png"/><Relationship Id="rId4" Type="http://schemas.openxmlformats.org/officeDocument/2006/relationships/tags" Target="../tags/tag144.xml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50.xml"/><Relationship Id="rId7" Type="http://schemas.openxmlformats.org/officeDocument/2006/relationships/image" Target="../media/image101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53.xml"/><Relationship Id="rId7" Type="http://schemas.openxmlformats.org/officeDocument/2006/relationships/image" Target="../media/image106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05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56.xml"/><Relationship Id="rId7" Type="http://schemas.openxmlformats.org/officeDocument/2006/relationships/image" Target="../media/image108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1.png"/><Relationship Id="rId4" Type="http://schemas.openxmlformats.org/officeDocument/2006/relationships/tags" Target="../tags/tag157.xml"/><Relationship Id="rId9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13" Type="http://schemas.openxmlformats.org/officeDocument/2006/relationships/image" Target="../media/image112.png"/><Relationship Id="rId3" Type="http://schemas.openxmlformats.org/officeDocument/2006/relationships/tags" Target="../tags/tag16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0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109.png"/><Relationship Id="rId5" Type="http://schemas.openxmlformats.org/officeDocument/2006/relationships/tags" Target="../tags/tag162.xml"/><Relationship Id="rId10" Type="http://schemas.openxmlformats.org/officeDocument/2006/relationships/image" Target="../media/image108.png"/><Relationship Id="rId4" Type="http://schemas.openxmlformats.org/officeDocument/2006/relationships/tags" Target="../tags/tag161.xml"/><Relationship Id="rId9" Type="http://schemas.openxmlformats.org/officeDocument/2006/relationships/image" Target="../media/image111.png"/><Relationship Id="rId1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12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110.png"/><Relationship Id="rId2" Type="http://schemas.openxmlformats.org/officeDocument/2006/relationships/tags" Target="../tags/tag165.xml"/><Relationship Id="rId16" Type="http://schemas.openxmlformats.org/officeDocument/2006/relationships/image" Target="../media/image111.png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109.png"/><Relationship Id="rId5" Type="http://schemas.openxmlformats.org/officeDocument/2006/relationships/tags" Target="../tags/tag168.xml"/><Relationship Id="rId15" Type="http://schemas.openxmlformats.org/officeDocument/2006/relationships/image" Target="../media/image115.png"/><Relationship Id="rId10" Type="http://schemas.openxmlformats.org/officeDocument/2006/relationships/image" Target="../media/image108.png"/><Relationship Id="rId4" Type="http://schemas.openxmlformats.org/officeDocument/2006/relationships/tags" Target="../tags/tag167.xml"/><Relationship Id="rId9" Type="http://schemas.openxmlformats.org/officeDocument/2006/relationships/notesSlide" Target="../notesSlides/notesSlide29.xml"/><Relationship Id="rId1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9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image" Target="../media/image211.png"/><Relationship Id="rId5" Type="http://schemas.openxmlformats.org/officeDocument/2006/relationships/image" Target="../media/image124.png"/><Relationship Id="rId15" Type="http://schemas.openxmlformats.org/officeDocument/2006/relationships/image" Target="../media/image127.png"/><Relationship Id="rId10" Type="http://schemas.openxmlformats.org/officeDocument/2006/relationships/image" Target="../media/image201.png"/><Relationship Id="rId4" Type="http://schemas.openxmlformats.org/officeDocument/2006/relationships/image" Target="../media/image123.png"/><Relationship Id="rId9" Type="http://schemas.openxmlformats.org/officeDocument/2006/relationships/image" Target="../media/image191.png"/><Relationship Id="rId1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3" Type="http://schemas.openxmlformats.org/officeDocument/2006/relationships/image" Target="../media/image129.png"/><Relationship Id="rId12" Type="http://schemas.openxmlformats.org/officeDocument/2006/relationships/image" Target="../media/image210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200.png"/><Relationship Id="rId5" Type="http://schemas.openxmlformats.org/officeDocument/2006/relationships/image" Target="../media/image123.png"/><Relationship Id="rId15" Type="http://schemas.openxmlformats.org/officeDocument/2006/relationships/image" Target="../media/image132.png"/><Relationship Id="rId10" Type="http://schemas.openxmlformats.org/officeDocument/2006/relationships/image" Target="../media/image190.png"/><Relationship Id="rId4" Type="http://schemas.openxmlformats.org/officeDocument/2006/relationships/image" Target="../media/image122.png"/><Relationship Id="rId9" Type="http://schemas.openxmlformats.org/officeDocument/2006/relationships/image" Target="../media/image180.png"/><Relationship Id="rId1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80.png"/><Relationship Id="rId12" Type="http://schemas.openxmlformats.org/officeDocument/2006/relationships/image" Target="../media/image131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30.png"/><Relationship Id="rId5" Type="http://schemas.openxmlformats.org/officeDocument/2006/relationships/image" Target="../media/image123.png"/><Relationship Id="rId15" Type="http://schemas.openxmlformats.org/officeDocument/2006/relationships/image" Target="../media/image135.png"/><Relationship Id="rId10" Type="http://schemas.openxmlformats.org/officeDocument/2006/relationships/image" Target="../media/image210.png"/><Relationship Id="rId4" Type="http://schemas.openxmlformats.org/officeDocument/2006/relationships/image" Target="../media/image122.png"/><Relationship Id="rId9" Type="http://schemas.openxmlformats.org/officeDocument/2006/relationships/image" Target="../media/image200.png"/><Relationship Id="rId1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35.png"/><Relationship Id="rId3" Type="http://schemas.openxmlformats.org/officeDocument/2006/relationships/image" Target="../media/image129.png"/><Relationship Id="rId7" Type="http://schemas.openxmlformats.org/officeDocument/2006/relationships/image" Target="../media/image290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38.png"/><Relationship Id="rId5" Type="http://schemas.openxmlformats.org/officeDocument/2006/relationships/image" Target="../media/image123.png"/><Relationship Id="rId15" Type="http://schemas.openxmlformats.org/officeDocument/2006/relationships/image" Target="../media/image141.png"/><Relationship Id="rId10" Type="http://schemas.openxmlformats.org/officeDocument/2006/relationships/image" Target="../media/image139.png"/><Relationship Id="rId4" Type="http://schemas.openxmlformats.org/officeDocument/2006/relationships/image" Target="../media/image122.png"/><Relationship Id="rId9" Type="http://schemas.openxmlformats.org/officeDocument/2006/relationships/image" Target="../media/image138.png"/><Relationship Id="rId1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2.png"/><Relationship Id="rId3" Type="http://schemas.openxmlformats.org/officeDocument/2006/relationships/image" Target="../media/image129.png"/><Relationship Id="rId7" Type="http://schemas.openxmlformats.org/officeDocument/2006/relationships/image" Target="../media/image290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image" Target="../media/image138.png"/><Relationship Id="rId5" Type="http://schemas.openxmlformats.org/officeDocument/2006/relationships/image" Target="../media/image123.png"/><Relationship Id="rId10" Type="http://schemas.openxmlformats.org/officeDocument/2006/relationships/image" Target="../media/image139.png"/><Relationship Id="rId4" Type="http://schemas.openxmlformats.org/officeDocument/2006/relationships/image" Target="../media/image122.png"/><Relationship Id="rId9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400.png"/><Relationship Id="rId5" Type="http://schemas.openxmlformats.org/officeDocument/2006/relationships/image" Target="../media/image122.png"/><Relationship Id="rId10" Type="http://schemas.openxmlformats.org/officeDocument/2006/relationships/image" Target="../media/image390.png"/><Relationship Id="rId4" Type="http://schemas.openxmlformats.org/officeDocument/2006/relationships/image" Target="../media/image129.png"/><Relationship Id="rId9" Type="http://schemas.openxmlformats.org/officeDocument/2006/relationships/image" Target="../media/image380.png"/><Relationship Id="rId1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441.png"/><Relationship Id="rId5" Type="http://schemas.openxmlformats.org/officeDocument/2006/relationships/image" Target="../media/image122.png"/><Relationship Id="rId15" Type="http://schemas.openxmlformats.org/officeDocument/2006/relationships/image" Target="../media/image146.png"/><Relationship Id="rId10" Type="http://schemas.openxmlformats.org/officeDocument/2006/relationships/image" Target="../media/image431.png"/><Relationship Id="rId4" Type="http://schemas.openxmlformats.org/officeDocument/2006/relationships/image" Target="../media/image129.png"/><Relationship Id="rId9" Type="http://schemas.openxmlformats.org/officeDocument/2006/relationships/image" Target="../media/image420.png"/><Relationship Id="rId1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460.png"/><Relationship Id="rId5" Type="http://schemas.openxmlformats.org/officeDocument/2006/relationships/image" Target="../media/image122.png"/><Relationship Id="rId15" Type="http://schemas.openxmlformats.org/officeDocument/2006/relationships/image" Target="../media/image143.png"/><Relationship Id="rId10" Type="http://schemas.openxmlformats.org/officeDocument/2006/relationships/image" Target="../media/image450.png"/><Relationship Id="rId4" Type="http://schemas.openxmlformats.org/officeDocument/2006/relationships/image" Target="../media/image129.png"/><Relationship Id="rId9" Type="http://schemas.openxmlformats.org/officeDocument/2006/relationships/image" Target="../media/image440.png"/><Relationship Id="rId1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460.png"/><Relationship Id="rId5" Type="http://schemas.openxmlformats.org/officeDocument/2006/relationships/image" Target="../media/image122.png"/><Relationship Id="rId15" Type="http://schemas.openxmlformats.org/officeDocument/2006/relationships/image" Target="../media/image148.png"/><Relationship Id="rId10" Type="http://schemas.openxmlformats.org/officeDocument/2006/relationships/image" Target="../media/image450.png"/><Relationship Id="rId4" Type="http://schemas.openxmlformats.org/officeDocument/2006/relationships/image" Target="../media/image129.png"/><Relationship Id="rId9" Type="http://schemas.openxmlformats.org/officeDocument/2006/relationships/image" Target="../media/image440.png"/><Relationship Id="rId1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460.png"/><Relationship Id="rId5" Type="http://schemas.openxmlformats.org/officeDocument/2006/relationships/image" Target="../media/image122.png"/><Relationship Id="rId15" Type="http://schemas.openxmlformats.org/officeDocument/2006/relationships/image" Target="../media/image149.png"/><Relationship Id="rId10" Type="http://schemas.openxmlformats.org/officeDocument/2006/relationships/image" Target="../media/image450.png"/><Relationship Id="rId4" Type="http://schemas.openxmlformats.org/officeDocument/2006/relationships/image" Target="../media/image129.png"/><Relationship Id="rId9" Type="http://schemas.openxmlformats.org/officeDocument/2006/relationships/image" Target="../media/image440.png"/><Relationship Id="rId1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52.png"/><Relationship Id="rId3" Type="http://schemas.openxmlformats.org/officeDocument/2006/relationships/image" Target="../media/image130.png"/><Relationship Id="rId7" Type="http://schemas.openxmlformats.org/officeDocument/2006/relationships/image" Target="../media/image124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540.png"/><Relationship Id="rId5" Type="http://schemas.openxmlformats.org/officeDocument/2006/relationships/image" Target="../media/image122.png"/><Relationship Id="rId15" Type="http://schemas.openxmlformats.org/officeDocument/2006/relationships/image" Target="../media/image154.png"/><Relationship Id="rId10" Type="http://schemas.openxmlformats.org/officeDocument/2006/relationships/image" Target="../media/image152.png"/><Relationship Id="rId4" Type="http://schemas.openxmlformats.org/officeDocument/2006/relationships/image" Target="../media/image129.png"/><Relationship Id="rId9" Type="http://schemas.openxmlformats.org/officeDocument/2006/relationships/image" Target="../media/image151.png"/><Relationship Id="rId1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7.png"/><Relationship Id="rId5" Type="http://schemas.openxmlformats.org/officeDocument/2006/relationships/tags" Target="../tags/tag12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0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8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2.xml"/><Relationship Id="rId7" Type="http://schemas.openxmlformats.org/officeDocument/2006/relationships/image" Target="../media/image2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.png"/><Relationship Id="rId4" Type="http://schemas.openxmlformats.org/officeDocument/2006/relationships/tags" Target="../tags/tag23.xm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8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8.png"/><Relationship Id="rId7" Type="http://schemas.openxmlformats.org/officeDocument/2006/relationships/image" Target="../media/image18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77.png"/><Relationship Id="rId9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9A5E533-A207-7471-44D7-510AD898A3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7"/>
            <a:ext cx="8411348" cy="429120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36C6150-CEB6-142C-563F-B7CA71DF15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F24B78D-69C6-34D8-DCC5-51BC8A8B1B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B7F0883-706C-B910-6C94-D1B16A15D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5059C5-A74E-AEAB-E5AE-EA557FEC2E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43A8ECE-2096-0070-A3A4-C11A47286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656" y="3367551"/>
            <a:ext cx="497274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12370F73-706E-10D7-546B-5E7AFB239C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EB1DB5BA-5DA2-DB18-0C24-FD2689B364C4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61" y="521855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287560" y="977556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29EA22F1-C097-EF68-1070-12768BAE7F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12B306C-859B-77E5-8FD9-49E4AE4B07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0FAF471F-CFB3-FEF5-6C88-6005862A7974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F079B9B8-10F6-319B-ED22-AA58C9A98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FB06FC8E-7328-32B1-27CE-1CCE3D412837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0C27B6E-8401-C147-1C92-6481B324F21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26" y="4723430"/>
            <a:ext cx="3022998" cy="6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64AE34-3394-E216-19C6-658E68CD21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83803D-3730-3613-B90B-B82488EE4C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8DB11A0-F230-1BFB-5174-8F47EC426ACE}"/>
              </a:ext>
            </a:extLst>
          </p:cNvPr>
          <p:cNvSpPr/>
          <p:nvPr/>
        </p:nvSpPr>
        <p:spPr>
          <a:xfrm>
            <a:off x="10673683" y="4498766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AAC5E44-B8D4-091D-179F-7D443D4F30A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9C429A-7F8D-8B9D-5CBB-3E42D92272BB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A8A8725-CD09-7326-0DE4-6BF5E97E8EC6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C24543F3-DED0-249E-E2A0-F23E7A1EB8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CBCE85FC-0126-D45C-F593-9F7FB73466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D8C9667-8F01-CEE7-2391-75565EE42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3" y="4498766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E1F8CA43-22E4-6FC2-4ED2-C17C7B19EF7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2" y="2979652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2" y="4157862"/>
            <a:ext cx="4648297" cy="20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3F01AD8-552C-7AED-7903-917124B34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673683" y="4498766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82A4FEF-5174-FCDF-EB6B-979F37C18ED4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B0E1280-DB5B-404A-5075-9EAD3320F150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2" y="2979652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2B861F2-FF24-F8B4-A1E5-9ABD4442285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64" y="4258587"/>
            <a:ext cx="1819428" cy="362667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9" y="5070117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3119968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223792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" y="3051312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95,3881"/>
  <p:tag name="OUTPUTTYPE" val="PNG"/>
  <p:tag name="IGUANATEXVERSION" val="161"/>
  <p:tag name="LATEXADDIN" val="\documentclass{article}&#10;\usepackage{amsmath}&#10;\pagestyle{empty}&#10;\begin{document}&#10;&#10;\begin{align*}&#10;\left|u_{\vec{k}} \right|^2 - \left|u_{\vec{k}} \right|^2 =1 &#10;\end{align*}&#10;&#10;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5,234"/>
  <p:tag name="OUTPUTTYPE" val="PNG"/>
  <p:tag name="IGUANATEXVERSION" val="161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\neq j} \hat{S}_i^z  \hat{S}_j^z |m\rangle\right)\\&#10;&amp;= -  J \cdot \left( \frac{1}{2} \left\{ \sum_{\Delta}2S|m+ \Delta\rangle + \sum_{\Delta}2S|m+ \Delta\rangle\right\} + &#10;\sum_{i\neq j} \hat{S}_i^z  \hat{S}_j^z |m\rangle\right)\\&#10;&amp;=\left(E_0 + 2zJS\right)|m\rangle - 2JS\sum_\Delta|m+ \Delta\rangle&#10;\end{align*}&#10;\end{document}"/>
  <p:tag name="IGUANATEXSIZE" val="20"/>
  <p:tag name="IGUANATEXCURSOR" val="1000"/>
  <p:tag name="TRANSPARENCY" val="Wahr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5418</Words>
  <Application>Microsoft Office PowerPoint</Application>
  <PresentationFormat>Breitbild</PresentationFormat>
  <Paragraphs>2128</Paragraphs>
  <Slides>98</Slides>
  <Notes>51</Notes>
  <HiddenSlides>26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03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Bogoliubuv transformation</vt:lpstr>
      <vt:lpstr>Holstein-Primakoff &amp; Bogoliubuv transformation</vt:lpstr>
      <vt:lpstr>Holstein-Primakoff &amp; Bogoliubuv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160</cp:revision>
  <cp:lastPrinted>2024-12-03T20:13:17Z</cp:lastPrinted>
  <dcterms:created xsi:type="dcterms:W3CDTF">2022-11-02T07:03:49Z</dcterms:created>
  <dcterms:modified xsi:type="dcterms:W3CDTF">2024-12-13T16:30:58Z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